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8"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9342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文章出处题。通读全文可知，本文围绕红色在中国传统文化中的象征意义展开，属于文化范畴。故选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746120"/>
            <a:ext cx="11485848" cy="1753235"/>
          </a:xfrm>
        </p:spPr>
        <p:txBody>
          <a:bodyPr/>
          <a:lstStyle/>
          <a:p>
            <a:pPr hangingPunct="0">
              <a:spcAft>
                <a:spcPts val="0"/>
              </a:spcAft>
              <a:tabLst>
                <a:tab pos="493522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part of the magazine can you find the text?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Travel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Nature.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Culture.	D. Science.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46735" y="906080"/>
            <a:ext cx="3315085" cy="377245"/>
          </a:xfrm>
          <a:prstGeom prst="rect">
            <a:avLst/>
          </a:prstGeom>
        </p:spPr>
      </p:pic>
      <p:sp>
        <p:nvSpPr>
          <p:cNvPr id="5" name="矩形 4"/>
          <p:cNvSpPr/>
          <p:nvPr/>
        </p:nvSpPr>
        <p:spPr>
          <a:xfrm>
            <a:off x="873306" y="862065"/>
            <a:ext cx="407484" cy="461665"/>
          </a:xfrm>
          <a:prstGeom prst="rect">
            <a:avLst/>
          </a:prstGeom>
        </p:spPr>
        <p:txBody>
          <a:bodyPr wrap="none">
            <a:spAutoFit/>
          </a:bodyPr>
          <a:lstStyle/>
          <a:p>
            <a:r>
              <a:rPr lang="en-US" altLang="zh-CN" sz="2400" dirty="0" smtClean="0"/>
              <a:t>C</a:t>
            </a:r>
            <a:endParaRPr lang="zh-CN" altLang="en-US" dirty="0"/>
          </a:p>
        </p:txBody>
      </p:sp>
      <p:sp>
        <p:nvSpPr>
          <p:cNvPr id="6" name="内容占位符 1"/>
          <p:cNvSpPr txBox="1"/>
          <p:nvPr/>
        </p:nvSpPr>
        <p:spPr bwMode="auto">
          <a:xfrm>
            <a:off x="360854" y="4314978"/>
            <a:ext cx="11485848" cy="1130246"/>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这篇文章主要介绍红色在中国传统文化中的象征意义及其在不同历史时期和重要场合的应用。本文主要考查学生的思维品质和文化意识。</a:t>
            </a:r>
            <a:endParaRPr lang="zh-CN" altLang="en-US" dirty="0"/>
          </a:p>
        </p:txBody>
      </p:sp>
      <p:pic>
        <p:nvPicPr>
          <p:cNvPr id="7" name="素养考向.eps" descr="id:2147489319;FounderCES"/>
          <p:cNvPicPr/>
          <p:nvPr/>
        </p:nvPicPr>
        <p:blipFill>
          <a:blip r:embed="rId2"/>
          <a:stretch>
            <a:fillRect/>
          </a:stretch>
        </p:blipFill>
        <p:spPr>
          <a:xfrm>
            <a:off x="360854" y="4468877"/>
            <a:ext cx="1837690" cy="3594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12141"/>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主要讲述了红色在中国传统文化中的象征意义及其在不同历史时期和重要场合的应用。</a:t>
            </a:r>
            <a:endParaRPr lang="zh-CN" altLang="en-US" dirty="0"/>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5" name="图片 4"/>
          <p:cNvPicPr>
            <a:picLocks noChangeAspect="1"/>
          </p:cNvPicPr>
          <p:nvPr/>
        </p:nvPicPr>
        <p:blipFill>
          <a:blip r:embed="rId2"/>
          <a:stretch>
            <a:fillRect/>
          </a:stretch>
        </p:blipFill>
        <p:spPr>
          <a:xfrm>
            <a:off x="827341" y="1292464"/>
            <a:ext cx="10535731" cy="134444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6938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 is more than just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also a symbol of traditional Chinese culture. When it comes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 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to mention a great dynasty in our history—the Tang Dynasty.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women in the world have fallen in love with red makeup since ancient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times,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women of the Tang Dynasty were the only ones who took the preference for red makeup to the extreme. The women of the Tang Dynasty were all beauty makeup masters. Many great makeup styles appeared. After thousands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confidence of women in the age of red makeup can still be seen today.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8864"/>
            <a:ext cx="11485848" cy="341503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we go beyond the times and come back to the red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itself, we’ll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find that in our traditional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 bright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red is always a necessary and important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wedding ceremonies. “Wearing red”, also known as “wearing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silk”,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custom full of the meaning of good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 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only an important custom in the history of ancient Chinese marriage ceremonies but also a custom that the ancients would follow on many important events.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5077460"/>
          </a:xfrm>
        </p:spPr>
        <p:txBody>
          <a:bodyPr/>
          <a:lstStyle/>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ancestor would also “wear red” on important events such as when the top scholars were announced as the “first” on the imperial examination rankings. As the poem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says, “On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fine spring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galloping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horse,one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riding high could enjoy all flowers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one day.” With the great joy of “becoming famous overnight”, “wearing red” became one of the necessary parts of ceremony for them.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We’ve got so many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land but the Chinese people’s love for red is deep into the bone. Especially wherever our national flag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lighthouse of belief. If belief has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must be the Chinese red. We believe that every Chinese has a touch of proud Chinese red in his heart.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40094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“The women of the Tang Dynasty were all beauty makeup masters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Many great makeup styles appeared</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可知，唐代女性创造了多种化妆风格。故选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726172"/>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Tang Dynasty women do with red makeup?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had no confidence in it.	B. They seldom used it in daily life.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 only wore it at weddings.	D. They created many makeup styles.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73306" y="1842117"/>
            <a:ext cx="407484" cy="461665"/>
          </a:xfrm>
          <a:prstGeom prst="rect">
            <a:avLst/>
          </a:prstGeom>
        </p:spPr>
        <p:txBody>
          <a:bodyPr wrap="none">
            <a:spAutoFit/>
          </a:bodyPr>
          <a:lstStyle/>
          <a:p>
            <a:r>
              <a:rPr lang="en-US" altLang="zh-CN" sz="2400" dirty="0" smtClean="0"/>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06489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On a fine spring </a:t>
            </a:r>
            <a:r>
              <a:rPr lang="en-US" altLang="zh-CN" b="1" u="wavy" dirty="0" err="1">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day,on</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 galloping horse</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本</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处是诗句</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春风得意马蹄疾</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一日看尽长安花。</a:t>
            </a:r>
            <a:endPar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galloping</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“horse”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搭配，</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描述马的状态，在诗句中马应是快速奔跑的，才能体现出得意和快速看尽长安花的情境。故选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90124"/>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galloping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in Paragraph 4?</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Running fast.	B. Walking happily.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Sitting straight.	D. Standing proudly.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73306" y="1506069"/>
            <a:ext cx="407484" cy="461665"/>
          </a:xfrm>
          <a:prstGeom prst="rect">
            <a:avLst/>
          </a:prstGeom>
        </p:spPr>
        <p:txBody>
          <a:bodyPr wrap="none">
            <a:spAutoFit/>
          </a:bodyPr>
          <a:lstStyle/>
          <a:p>
            <a:r>
              <a:rPr lang="en-US" altLang="zh-CN" sz="2400" dirty="0" smtClean="0"/>
              <a:t>A</a:t>
            </a:r>
            <a:endParaRPr lang="zh-CN" altLang="en-US" dirty="0"/>
          </a:p>
        </p:txBody>
      </p:sp>
      <p:pic>
        <p:nvPicPr>
          <p:cNvPr id="6" name="箭头右.eps" descr="id:2147489312;FounderCES"/>
          <p:cNvPicPr/>
          <p:nvPr/>
        </p:nvPicPr>
        <p:blipFill>
          <a:blip r:embed="rId1"/>
          <a:stretch>
            <a:fillRect/>
          </a:stretch>
        </p:blipFill>
        <p:spPr>
          <a:xfrm>
            <a:off x="4295006" y="3636850"/>
            <a:ext cx="526415" cy="414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869009"/>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“bright red is always a necessary and important colour in wedding ceremonies”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a:solidFill>
                  <a:srgbClr val="FF0000"/>
                </a:solidFill>
                <a:latin typeface="Times New Roman" panose="02020603050405020304" pitchFamily="18" charset="0"/>
                <a:ea typeface="宋体" panose="02010600030101010101" pitchFamily="2" charset="-122"/>
              </a:rPr>
              <a:t>“our ancestor would also ‘wear red’ on important events such as when the top scholars were announced as the ‘first’ on the imperial examination rankings”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可知，文中提到婚礼习俗和科举考试中状元</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披红</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两个例子表明穿红色的习俗。故选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194241"/>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examples are given to show the custom of wearing red?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2.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	D. 4.</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73306" y="1310186"/>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9049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“Especially wherever our national flag is,there is a lighthouse of belief</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 must be the Chinese red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中国红</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象征信仰、骄傲和文化特质。故选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124822"/>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meaning of “Chinese red” today?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stands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belief,pride,and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cultural character.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just stands for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national flag.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shows people’s love for ancient makeup styles.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It is more popular for weddings than other events.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73306" y="1240767"/>
            <a:ext cx="407484" cy="461665"/>
          </a:xfrm>
          <a:prstGeom prst="rect">
            <a:avLst/>
          </a:prstGeom>
        </p:spPr>
        <p:txBody>
          <a:bodyPr wrap="none">
            <a:spAutoFit/>
          </a:bodyPr>
          <a:lstStyle/>
          <a:p>
            <a:r>
              <a:rPr lang="en-US" altLang="zh-CN" sz="2400" dirty="0" smtClean="0"/>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3517</Words>
  <Application>WPS 演示</Application>
  <PresentationFormat>自定义</PresentationFormat>
  <Paragraphs>60</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463</cp:revision>
  <dcterms:created xsi:type="dcterms:W3CDTF">2020-11-06T05:24:00Z</dcterms:created>
  <dcterms:modified xsi:type="dcterms:W3CDTF">2025-09-18T06:11:38Z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